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d924b58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d924b58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9b4385837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9b438583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9b438583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9b438583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focus of PBIS is to </a:t>
            </a:r>
            <a:r>
              <a:rPr lang="en" sz="1200"/>
              <a:t>improve</a:t>
            </a:r>
            <a:r>
              <a:rPr lang="en" sz="1200"/>
              <a:t> a school’s ability to teach and support positive behavior for all students.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PBIS inclues school-wide </a:t>
            </a:r>
            <a:r>
              <a:rPr lang="en" sz="1200"/>
              <a:t>procedures</a:t>
            </a:r>
            <a:r>
              <a:rPr lang="en" sz="1200"/>
              <a:t> and </a:t>
            </a:r>
            <a:r>
              <a:rPr lang="en" sz="1200"/>
              <a:t>processes</a:t>
            </a:r>
            <a:r>
              <a:rPr lang="en" sz="1200"/>
              <a:t> intended for all students and all staff in all settings.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It is an approach to creating a safe and productive learning environment where all teachers can teach and all students can learn. </a:t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da20592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da20592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d924b588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d924b588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Thank you and next steps for the event.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Direction to classrooms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Food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Where to ask questions  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d924b588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d924b588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924b58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d924b58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9b4385837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9b4385837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Throughout the strategic planning process, many people spent considerable time listening and learning about our district, including its successes and challenges.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This work helped us to focus on themes, governing priorities and objectives, which are the foundation of our new Strategic Plan.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To develop the plan, we hosted in-person and virtual interviews and focus groups with parents, community members, and staff.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We conducted multiple site visits and utilized a ThoughtExchange survey to gather feedback.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9b4385837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239b4385837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9b43858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9b43858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9b43858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9b43858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As a district, our goal is to increase student attendance by 2 percent for 2023-2024 school year.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 want them to attend every day from Tuesday, August 22 to Thursday, May 23.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Attendance isn’t just important, it is crucial.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Every day a student is absent is a lost opportunity for learning. Unnecessary absences impact the student’s achievement and it also disrupts learning for the entire class. Attending school regularly helps children feel better about school—and themselves.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It will take all of us - our staff, our students, our parents, and our community - to create a culture where attendance in school is not seen as an option but as a necessity.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7d1002e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f7d1002e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9b438583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9b438583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879933" y="0"/>
            <a:ext cx="3546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660500" y="205575"/>
            <a:ext cx="785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Welcome 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Jarrett STEAM Academy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60500" y="3978050"/>
            <a:ext cx="785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Principal</a:t>
            </a:r>
            <a:r>
              <a:rPr b="1" lang="en"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 Dr. Kirk Slater &amp;  Assistant Principal Dr. Margo Griffith</a:t>
            </a:r>
            <a:endParaRPr b="1" sz="18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644100" y="446050"/>
            <a:ext cx="7855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Positive Behavior Interventions </a:t>
            </a:r>
            <a:endParaRPr b="1" sz="3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Support (PBIS) </a:t>
            </a:r>
            <a:endParaRPr b="1" sz="3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335775" y="189875"/>
            <a:ext cx="880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Positive Behavior Interventions and Support (PBIS)</a:t>
            </a:r>
            <a:endParaRPr b="1" sz="2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Safe, Respectful, and Responsible</a:t>
            </a:r>
            <a:r>
              <a:rPr b="1" lang="en" sz="2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35775" y="1052575"/>
            <a:ext cx="7855800" cy="3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PBIS is a process for creating safer and more effective schools. 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We have adopted a unified set of classroom rules. </a:t>
            </a:r>
            <a:endParaRPr b="1"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#1: Follow adult directions promptly.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#2: Use kind words and actions.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#3: Keep hands, feet, and objects to self.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#4: Remain in your seat or area as directed.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#5: Use quiet voices and only talk when allowed.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More information will be shared soon.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550" y="1716837"/>
            <a:ext cx="3077025" cy="230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660500" y="365400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Thank you for coming!!</a:t>
            </a:r>
            <a:endParaRPr b="1" sz="36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777500" y="1356900"/>
            <a:ext cx="785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Dinner starting at 5:50 pm and </a:t>
            </a: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ending at 6:30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Classroom visits starting at 5:50 pm and ending at 6:50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Canvas/Home Access Center Sessions (6:00 pm &amp; 6:30 pm)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Club opportunities throughout the building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-"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Informational Tables in the foyer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(PTSA, Food Service “Free/Reduced applications”, STEAM, Athletics)</a:t>
            </a:r>
            <a:endParaRPr b="1" i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44100" y="202100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 look ahead…</a:t>
            </a:r>
            <a:endParaRPr b="1" sz="36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793800" y="861875"/>
            <a:ext cx="785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Oct. 13 Picture Day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Oct. 20 PD Day/No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Oct. 23 Parent Teacher Conferences 4:15 pm - 7:15 pm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Nov. 6-7 PD Day/No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Nov. 20-24 Thanksgiving Break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Dec. 25 - Jan 2 Winter Break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Jan. 3 PD/No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Jan. 15 MLK Day/No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Feb. 19 Presidents Day/No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March 8 PD/No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March 11-15 Spring Break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April 26 April Break/No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May 23 Last Day of School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44100" y="185775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School Updates </a:t>
            </a:r>
            <a:endParaRPr b="1" sz="36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744825" y="763900"/>
            <a:ext cx="4377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Board policies are being strictly enforced -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Cell Phone Policy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Extra-Curricular Policies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Athletics/Fine Arts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Dances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■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Clubs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Attendance Goal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95% Attendance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Goal is 2% increase from last year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STEAM Showcases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425" y="924675"/>
            <a:ext cx="3716775" cy="278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60500" y="646450"/>
            <a:ext cx="785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Strategic Plan 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8"/>
          <p:cNvGrpSpPr/>
          <p:nvPr/>
        </p:nvGrpSpPr>
        <p:grpSpPr>
          <a:xfrm>
            <a:off x="355775" y="829587"/>
            <a:ext cx="5744100" cy="3907535"/>
            <a:chOff x="470263" y="364731"/>
            <a:chExt cx="5744100" cy="4126225"/>
          </a:xfrm>
        </p:grpSpPr>
        <p:sp>
          <p:nvSpPr>
            <p:cNvPr id="88" name="Google Shape;88;p18"/>
            <p:cNvSpPr txBox="1"/>
            <p:nvPr/>
          </p:nvSpPr>
          <p:spPr>
            <a:xfrm>
              <a:off x="470270" y="364731"/>
              <a:ext cx="3540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rgbClr val="07376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Success-Ready Students</a:t>
              </a:r>
              <a:endParaRPr b="0" i="0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 txBox="1"/>
            <p:nvPr/>
          </p:nvSpPr>
          <p:spPr>
            <a:xfrm>
              <a:off x="470263" y="704981"/>
              <a:ext cx="57441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>
                  <a:solidFill>
                    <a:srgbClr val="073763"/>
                  </a:solidFill>
                  <a:latin typeface="Poppins"/>
                  <a:ea typeface="Poppins"/>
                  <a:cs typeface="Poppins"/>
                  <a:sym typeface="Poppins"/>
                </a:rPr>
                <a:t>We are committed to preparing all students to be college and/or career ready, with an emphasis on each student reaching their full potential.</a:t>
              </a:r>
              <a:endParaRPr i="0" sz="1200" u="none" cap="none" strike="noStrike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" name="Google Shape;90;p18"/>
            <p:cNvSpPr txBox="1"/>
            <p:nvPr/>
          </p:nvSpPr>
          <p:spPr>
            <a:xfrm>
              <a:off x="470270" y="1459828"/>
              <a:ext cx="3540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rgbClr val="07376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Organizational Efficiency</a:t>
              </a:r>
              <a:endParaRPr b="0" i="0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 txBox="1"/>
            <p:nvPr/>
          </p:nvSpPr>
          <p:spPr>
            <a:xfrm>
              <a:off x="470263" y="1800244"/>
              <a:ext cx="57441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73763"/>
                  </a:solidFill>
                  <a:latin typeface="Poppins"/>
                  <a:ea typeface="Poppins"/>
                  <a:cs typeface="Poppins"/>
                  <a:sym typeface="Poppins"/>
                </a:rPr>
                <a:t>We are committed to being responsible leaders and stewards of district resources.</a:t>
              </a:r>
              <a:endParaRPr sz="9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" name="Google Shape;92;p18"/>
            <p:cNvSpPr txBox="1"/>
            <p:nvPr/>
          </p:nvSpPr>
          <p:spPr>
            <a:xfrm>
              <a:off x="470270" y="3505275"/>
              <a:ext cx="3540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rgbClr val="07376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Quality Learning Environments</a:t>
              </a:r>
              <a:endParaRPr b="0" i="0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 txBox="1"/>
            <p:nvPr/>
          </p:nvSpPr>
          <p:spPr>
            <a:xfrm>
              <a:off x="470270" y="2495991"/>
              <a:ext cx="3540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rgbClr val="07376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Collaborative Culture</a:t>
              </a:r>
              <a:endParaRPr b="0" i="0" sz="1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470263" y="2811394"/>
              <a:ext cx="57441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We are committed to engaging in proactive communication and collaboration with all stakeholders.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470263" y="3822556"/>
              <a:ext cx="57441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200">
                  <a:solidFill>
                    <a:srgbClr val="073763"/>
                  </a:solidFill>
                  <a:latin typeface="Poppins"/>
                  <a:ea typeface="Poppins"/>
                  <a:cs typeface="Poppins"/>
                  <a:sym typeface="Poppins"/>
                </a:rPr>
                <a:t>We are committed to safe and secure facilities that optimize learning.</a:t>
              </a:r>
              <a:endParaRPr sz="12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" name="Google Shape;96;p18"/>
          <p:cNvSpPr txBox="1"/>
          <p:nvPr/>
        </p:nvSpPr>
        <p:spPr>
          <a:xfrm>
            <a:off x="355775" y="90675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Strategic</a:t>
            </a: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Plan Priorities </a:t>
            </a:r>
            <a:endParaRPr b="1" sz="36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0775" y="4737125"/>
            <a:ext cx="474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SPS.org/StrategicPlan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60500" y="646450"/>
            <a:ext cx="7855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Attendance Counts in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Trojan Nation</a:t>
            </a:r>
            <a:endParaRPr b="1"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233150" y="311750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Attendance Matters</a:t>
            </a:r>
            <a:endParaRPr b="1" sz="36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33150" y="944400"/>
            <a:ext cx="597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We need students in classrooms every day.</a:t>
            </a:r>
            <a:endParaRPr b="1" sz="180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66450" y="1433925"/>
            <a:ext cx="77004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Our goals for 2023-2024</a:t>
            </a:r>
            <a:endParaRPr b="1"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Encourage students to be in school every day.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Partner with parents to provide information and resources that support their efforts to get students to school.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Provide building and district incentives to encourage attendance. 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Create a community-wide understanding of why regular attendance is important, encouraging partner involvement in supporting school attendance.</a:t>
            </a:r>
            <a:endParaRPr sz="18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125" y="20600"/>
            <a:ext cx="4689750" cy="46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644100" y="718050"/>
            <a:ext cx="785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89.24</a:t>
            </a:r>
            <a:r>
              <a:rPr b="1" lang="en" sz="5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b="1" sz="50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812900" y="107700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Last School Year 2022-2023</a:t>
            </a:r>
            <a:endParaRPr b="1"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91575" y="4210050"/>
            <a:ext cx="895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Thank you, parents and students, for striving to be here on time, every day, all day.</a:t>
            </a:r>
            <a:endParaRPr sz="17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720300" y="3395425"/>
            <a:ext cx="785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92.00</a:t>
            </a:r>
            <a:r>
              <a:rPr b="1" lang="en" sz="5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b="1" sz="50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644100" y="2875925"/>
            <a:ext cx="785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OUR GOAL</a:t>
            </a:r>
            <a:endParaRPr b="1" sz="36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839750" y="1491813"/>
            <a:ext cx="546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Currently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2002950" y="2122050"/>
            <a:ext cx="513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90.78%</a:t>
            </a:r>
            <a:endParaRPr b="1" sz="50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